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nb-NO" smtClean="0"/>
              <a:t>Klikk for å redigere undertittelstil i malen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7178-9A06-489B-B2B3-1612A03BCD5E}" type="datetimeFigureOut">
              <a:rPr lang="nb-NO" smtClean="0"/>
              <a:t>17.01.2014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F4B4B-B01F-41A8-BBB8-F441B0449E2C}" type="slidenum">
              <a:rPr lang="nb-NO" smtClean="0"/>
              <a:t>‹#›</a:t>
            </a:fld>
            <a:endParaRPr lang="nb-NO"/>
          </a:p>
        </p:txBody>
      </p:sp>
      <p:sp>
        <p:nvSpPr>
          <p:cNvPr id="10" name="Rektangel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7178-9A06-489B-B2B3-1612A03BCD5E}" type="datetimeFigureOut">
              <a:rPr lang="nb-NO" smtClean="0"/>
              <a:t>17.01.2014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F4B4B-B01F-41A8-BBB8-F441B0449E2C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7178-9A06-489B-B2B3-1612A03BCD5E}" type="datetimeFigureOut">
              <a:rPr lang="nb-NO" smtClean="0"/>
              <a:t>17.01.2014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F4B4B-B01F-41A8-BBB8-F441B0449E2C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7178-9A06-489B-B2B3-1612A03BCD5E}" type="datetimeFigureOut">
              <a:rPr lang="nb-NO" smtClean="0"/>
              <a:t>17.01.2014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F4B4B-B01F-41A8-BBB8-F441B0449E2C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7178-9A06-489B-B2B3-1612A03BCD5E}" type="datetimeFigureOut">
              <a:rPr lang="nb-NO" smtClean="0"/>
              <a:t>17.01.2014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F4B4B-B01F-41A8-BBB8-F441B0449E2C}" type="slidenum">
              <a:rPr lang="nb-NO" smtClean="0"/>
              <a:t>‹#›</a:t>
            </a:fld>
            <a:endParaRPr lang="nb-N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7178-9A06-489B-B2B3-1612A03BCD5E}" type="datetimeFigureOut">
              <a:rPr lang="nb-NO" smtClean="0"/>
              <a:t>17.01.2014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F4B4B-B01F-41A8-BBB8-F441B0449E2C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7178-9A06-489B-B2B3-1612A03BCD5E}" type="datetimeFigureOut">
              <a:rPr lang="nb-NO" smtClean="0"/>
              <a:t>17.01.2014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F4B4B-B01F-41A8-BBB8-F441B0449E2C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7178-9A06-489B-B2B3-1612A03BCD5E}" type="datetimeFigureOut">
              <a:rPr lang="nb-NO" smtClean="0"/>
              <a:t>17.01.2014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F4B4B-B01F-41A8-BBB8-F441B0449E2C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7178-9A06-489B-B2B3-1612A03BCD5E}" type="datetimeFigureOut">
              <a:rPr lang="nb-NO" smtClean="0"/>
              <a:t>17.01.2014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F4B4B-B01F-41A8-BBB8-F441B0449E2C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7178-9A06-489B-B2B3-1612A03BCD5E}" type="datetimeFigureOut">
              <a:rPr lang="nb-NO" smtClean="0"/>
              <a:t>17.01.2014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F4B4B-B01F-41A8-BBB8-F441B0449E2C}" type="slidenum">
              <a:rPr lang="nb-NO" smtClean="0"/>
              <a:t>‹#›</a:t>
            </a:fld>
            <a:endParaRPr lang="nb-NO"/>
          </a:p>
        </p:txBody>
      </p:sp>
      <p:sp>
        <p:nvSpPr>
          <p:cNvPr id="12" name="Rektangel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nb-NO" smtClean="0"/>
              <a:t>Klikk ikonet for å legge til et bilde</a:t>
            </a:r>
            <a:endParaRPr kumimoji="0" lang="en-US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C7CA7178-9A06-489B-B2B3-1612A03BCD5E}" type="datetimeFigureOut">
              <a:rPr lang="nb-NO" smtClean="0"/>
              <a:t>17.01.2014</a:t>
            </a:fld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59F4B4B-B01F-41A8-BBB8-F441B0449E2C}" type="slidenum">
              <a:rPr lang="nb-NO" smtClean="0"/>
              <a:t>‹#›</a:t>
            </a:fld>
            <a:endParaRPr lang="nb-N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ktangel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  <a:p>
            <a:pPr lvl="1" eaLnBrk="1" latinLnBrk="0" hangingPunct="1"/>
            <a:r>
              <a:rPr kumimoji="0" lang="nb-NO" smtClean="0"/>
              <a:t>Andre nivå</a:t>
            </a:r>
          </a:p>
          <a:p>
            <a:pPr lvl="2" eaLnBrk="1" latinLnBrk="0" hangingPunct="1"/>
            <a:r>
              <a:rPr kumimoji="0" lang="nb-NO" smtClean="0"/>
              <a:t>Tredje nivå</a:t>
            </a:r>
          </a:p>
          <a:p>
            <a:pPr lvl="3" eaLnBrk="1" latinLnBrk="0" hangingPunct="1"/>
            <a:r>
              <a:rPr kumimoji="0" lang="nb-NO" smtClean="0"/>
              <a:t>Fjerde nivå</a:t>
            </a:r>
          </a:p>
          <a:p>
            <a:pPr lvl="4" eaLnBrk="1" latinLnBrk="0" hangingPunct="1"/>
            <a:r>
              <a:rPr kumimoji="0"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7CA7178-9A06-489B-B2B3-1612A03BCD5E}" type="datetimeFigureOut">
              <a:rPr lang="nb-NO" smtClean="0"/>
              <a:t>17.01.2014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59F4B4B-B01F-41A8-BBB8-F441B0449E2C}" type="slidenum">
              <a:rPr lang="nb-NO" smtClean="0"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924944"/>
            <a:ext cx="8077200" cy="2104256"/>
          </a:xfrm>
        </p:spPr>
        <p:txBody>
          <a:bodyPr>
            <a:normAutofit fontScale="90000"/>
          </a:bodyPr>
          <a:lstStyle/>
          <a:p>
            <a:r>
              <a:rPr lang="nb-NO" b="0" dirty="0" smtClean="0"/>
              <a:t>LINK TIL SIDEN.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http</a:t>
            </a:r>
            <a:r>
              <a:rPr lang="nb-NO" dirty="0"/>
              <a:t>://simpsons-medlem.webnode.no/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85800" y="188640"/>
            <a:ext cx="8077200" cy="1008112"/>
          </a:xfrm>
        </p:spPr>
        <p:txBody>
          <a:bodyPr>
            <a:normAutofit/>
          </a:bodyPr>
          <a:lstStyle/>
          <a:p>
            <a:r>
              <a:rPr lang="nb-NO" sz="6000" dirty="0" smtClean="0"/>
              <a:t>SIMPSONS-MEDLEM</a:t>
            </a:r>
            <a:endParaRPr lang="nb-NO" sz="6000" dirty="0"/>
          </a:p>
        </p:txBody>
      </p:sp>
    </p:spTree>
    <p:extLst>
      <p:ext uri="{BB962C8B-B14F-4D97-AF65-F5344CB8AC3E}">
        <p14:creationId xmlns:p14="http://schemas.microsoft.com/office/powerpoint/2010/main" val="3244624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6000" b="0" dirty="0" smtClean="0">
                <a:solidFill>
                  <a:schemeClr val="bg1"/>
                </a:solidFill>
              </a:rPr>
              <a:t>SIMPSONS-MEDLEM</a:t>
            </a:r>
            <a:endParaRPr lang="nb-NO" sz="6000" b="0" dirty="0">
              <a:solidFill>
                <a:schemeClr val="bg1"/>
              </a:solidFill>
            </a:endParaRPr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988840"/>
            <a:ext cx="5580112" cy="4179698"/>
          </a:xfrm>
        </p:spPr>
      </p:pic>
    </p:spTree>
    <p:extLst>
      <p:ext uri="{BB962C8B-B14F-4D97-AF65-F5344CB8AC3E}">
        <p14:creationId xmlns:p14="http://schemas.microsoft.com/office/powerpoint/2010/main" val="27324300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</TotalTime>
  <Words>6</Words>
  <Application>Microsoft Office PowerPoint</Application>
  <PresentationFormat>Skjermfremvisning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3" baseType="lpstr">
      <vt:lpstr>Modul</vt:lpstr>
      <vt:lpstr>LINK TIL SIDEN. http://simpsons-medlem.webnode.no/</vt:lpstr>
      <vt:lpstr>SIMPSONS-MEDLEM</vt:lpstr>
    </vt:vector>
  </TitlesOfParts>
  <Company>Melhus Kommune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 TIL SIDEN. http://simpsons-medlem.webnode.no/</dc:title>
  <dc:creator>Oskar Edvard Kvammen</dc:creator>
  <cp:lastModifiedBy>Oskar Edvard Kvammen</cp:lastModifiedBy>
  <cp:revision>1</cp:revision>
  <dcterms:created xsi:type="dcterms:W3CDTF">2014-01-17T11:44:05Z</dcterms:created>
  <dcterms:modified xsi:type="dcterms:W3CDTF">2014-01-17T11:47:51Z</dcterms:modified>
</cp:coreProperties>
</file>